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945" y="480503"/>
            <a:ext cx="5636029" cy="561272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3" y="1034935"/>
            <a:ext cx="4821382" cy="58189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Экологическая пирамида</a:t>
            </a:r>
            <a:endParaRPr lang="en-US" sz="2200" dirty="0"/>
          </a:p>
        </p:txBody>
      </p:sp>
      <p:sp>
        <p:nvSpPr>
          <p:cNvPr id="5" name="Text 1"/>
          <p:cNvSpPr/>
          <p:nvPr/>
        </p:nvSpPr>
        <p:spPr>
          <a:xfrm>
            <a:off x="831273" y="2115589"/>
            <a:ext cx="4821382" cy="292608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В данной презентации мы рассмотрим структуру экологической пирамиды и её значение для понимания взаимодействия живых организмов в экосистеме. Мы проведём аналогии между элементами пирамиды и реальными экологическими процессами, а также обсудим проблемный вопрос о влиянии человека на равновесие в природе. Кроме того, мы рассмотрим последствия нарушения экологического равновесия и предложим идеи для минимизации негативного воздействия на окружающую среду.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3" y="-45720"/>
            <a:ext cx="6650182" cy="58189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Проведение аналогий</a:t>
            </a:r>
            <a:endParaRPr lang="en-US" sz="2200" dirty="0"/>
          </a:p>
        </p:txBody>
      </p:sp>
      <p:sp>
        <p:nvSpPr>
          <p:cNvPr id="5" name="Text 1"/>
          <p:cNvSpPr/>
          <p:nvPr/>
        </p:nvSpPr>
        <p:spPr>
          <a:xfrm>
            <a:off x="831273" y="868680"/>
            <a:ext cx="3574473" cy="1429789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Финансовая экосистема, подобно биологической, состоит из множества взаимосвязанных элементов, включая финансовые институты, инструменты и участников рынка.</a:t>
            </a:r>
            <a:endParaRPr lang="en-US" sz="1400" dirty="0"/>
          </a:p>
        </p:txBody>
      </p:sp>
      <p:sp>
        <p:nvSpPr>
          <p:cNvPr id="6" name="Text 2"/>
          <p:cNvSpPr/>
          <p:nvPr/>
        </p:nvSpPr>
        <p:spPr>
          <a:xfrm>
            <a:off x="8562109" y="868680"/>
            <a:ext cx="3574473" cy="1928553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Проведение аналогий помогает выявить закономерности и механизмы взаимодействия между этими элементами, что способствует более глубокому пониманию структуры и динамики финансовых систем.</a:t>
            </a:r>
            <a:endParaRPr lang="en-US" sz="1400" dirty="0"/>
          </a:p>
        </p:txBody>
      </p:sp>
      <p:sp>
        <p:nvSpPr>
          <p:cNvPr id="7" name="Text 3"/>
          <p:cNvSpPr/>
          <p:nvPr/>
        </p:nvSpPr>
        <p:spPr>
          <a:xfrm>
            <a:off x="831273" y="4609407"/>
            <a:ext cx="10806545" cy="681644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Это, в свою очередь, позволяет разрабатывать более эффективные стратегии управления рисками и оптимизации финансовых потоков.</a:t>
            </a:r>
            <a:endParaRPr lang="en-US" sz="1400" dirty="0"/>
          </a:p>
        </p:txBody>
      </p:sp>
      <p:pic>
        <p:nvPicPr>
          <p:cNvPr id="8" name="Изображение 7" descr="1c61b5bf-9854-48b4-9e1b-05b9e50b1a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50" y="393065"/>
            <a:ext cx="4311650" cy="4311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46909" y="203662"/>
            <a:ext cx="9975273" cy="58189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Проблемный вопрос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246909" y="1450571"/>
            <a:ext cx="9144000" cy="93102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В условиях динамичного развития финансовых технологий и цифровизации экономики возникает вопрос о том, как обеспечить стабильность и безопасность финансовой экосистемы в условиях растущей сложности и взаимозависимости её компонентов.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246909" y="3944389"/>
            <a:ext cx="4156364" cy="1180407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Каковы основные вызовы, с которыми сталкиваются участники финансового рынка, и какие инновационные решения могут способствовать преодолению этих вызовов</a:t>
            </a:r>
            <a:r>
              <a:rPr lang="ru-RU" altLang="en-US" sz="1400" dirty="0">
                <a:solidFill>
                  <a:srgbClr val="000000"/>
                </a:solidFill>
              </a:rPr>
              <a:t>?</a:t>
            </a:r>
            <a:endParaRPr lang="ru-RU" altLang="en-US" sz="1400" dirty="0">
              <a:solidFill>
                <a:srgbClr val="000000"/>
              </a:solidFill>
            </a:endParaRPr>
          </a:p>
        </p:txBody>
      </p:sp>
      <p:sp>
        <p:nvSpPr>
          <p:cNvPr id="6" name="Text 3"/>
          <p:cNvSpPr/>
          <p:nvPr/>
        </p:nvSpPr>
        <p:spPr>
          <a:xfrm>
            <a:off x="7065818" y="3944389"/>
            <a:ext cx="4156364" cy="93102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Как сбалансировать доступность финансовых услуг и защиту потребителей в условиях цифровой трансформации</a:t>
            </a:r>
            <a:r>
              <a:rPr lang="ru-RU" altLang="en-US" sz="1400" dirty="0">
                <a:solidFill>
                  <a:srgbClr val="000000"/>
                </a:solidFill>
              </a:rPr>
              <a:t>?</a:t>
            </a:r>
            <a:endParaRPr lang="ru-RU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5160" y="523702"/>
            <a:ext cx="4680065" cy="605166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3" y="868680"/>
            <a:ext cx="5818909" cy="58189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Последствия нарушения равновесия</a:t>
            </a:r>
            <a:endParaRPr lang="en-US" sz="2200" dirty="0"/>
          </a:p>
        </p:txBody>
      </p:sp>
      <p:sp>
        <p:nvSpPr>
          <p:cNvPr id="5" name="Text 1"/>
          <p:cNvSpPr/>
          <p:nvPr/>
        </p:nvSpPr>
        <p:spPr>
          <a:xfrm>
            <a:off x="831273" y="1866207"/>
            <a:ext cx="5818909" cy="1928553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Нарушение равновесия в финансовой экосистеме может привести к значительным колебаниям на финансовых рынках, вызывая резкие падения или подъёмы цен на активы и увеличивая волатильность. Это может спровоцировать цепную реакцию банкротств среди участников системы, что, в свою очередь, ухудшает общее состояние финансовой стабильности и доверия между участниками рынка.</a:t>
            </a:r>
            <a:endParaRPr lang="en-US" sz="1400" dirty="0"/>
          </a:p>
        </p:txBody>
      </p:sp>
      <p:sp>
        <p:nvSpPr>
          <p:cNvPr id="6" name="Text 2"/>
          <p:cNvSpPr/>
          <p:nvPr/>
        </p:nvSpPr>
        <p:spPr>
          <a:xfrm>
            <a:off x="831273" y="3794760"/>
            <a:ext cx="5818909" cy="931025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Последствия могут включать снижение ликвидности, ухудшение условий кредитования и замедление экономического роста в целом.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5636" y="619298"/>
            <a:ext cx="9975273" cy="581891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Обсуждение идей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415636" y="1866207"/>
            <a:ext cx="3325091" cy="1429789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Обсуждая идеи для развития финансовой экосистемы, важно учитывать текущие тренды в финансовом секторе и потребности пользователей.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72000" y="1866207"/>
            <a:ext cx="3325091" cy="1928553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Необходимо стимулировать инновации и сотрудничество между участниками рынка для создания новых продуктов и услуг, которые будут способствовать развитию финансовой экосистемы и повышению её эффективности.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8728364" y="1866207"/>
            <a:ext cx="3325091" cy="1429789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Идеи должны быть направлены на улучшение доступности финансовых услуг и повышение финансовой грамотности населения.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46909" y="1866207"/>
            <a:ext cx="9975273" cy="781396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</a:rPr>
              <a:t>Спасибо за внимание!</a:t>
            </a:r>
            <a:endParaRPr lang="en-US" sz="3200" dirty="0"/>
          </a:p>
        </p:txBody>
      </p:sp>
      <p:sp>
        <p:nvSpPr>
          <p:cNvPr id="4" name="Text 1"/>
          <p:cNvSpPr/>
          <p:nvPr/>
        </p:nvSpPr>
        <p:spPr>
          <a:xfrm>
            <a:off x="1246909" y="3113116"/>
            <a:ext cx="9975273" cy="1180407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Спасибо за внимание. В этой презентации мы рассмотрели структуру экологической пирамиды, провели аналогии между экологическими системами и социальными структурами, а также обсудили последствия нарушения экологического равновесия. Мы надеемся, что представленные материалы помогут вам лучше понять важность сохранения баланса в природе.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2808</Words>
  <Application>WPS Presentation</Application>
  <PresentationFormat>On-screen Show (16:9)</PresentationFormat>
  <Paragraphs>38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SimSun</vt:lpstr>
      <vt:lpstr>Wingdings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User</cp:lastModifiedBy>
  <cp:revision>3</cp:revision>
  <dcterms:created xsi:type="dcterms:W3CDTF">2026-04-03T04:16:00Z</dcterms:created>
  <dcterms:modified xsi:type="dcterms:W3CDTF">2026-04-10T07:51:30Z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F561F1CB3FB745D49E409697687D60D8_12</vt:lpwstr>
  </property>
  <property fmtid="{D5CDD505-2E9C-101B-9397-08002B2CF9AE}" pid="3" name="KSOProductBuildVer">
    <vt:lpwstr>1049-12.2.0.23196</vt:lpwstr>
  </property>
</Properties>
</file>